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680" r:id="rId3"/>
    <p:sldId id="681" r:id="rId4"/>
    <p:sldId id="685" r:id="rId5"/>
    <p:sldId id="682" r:id="rId6"/>
    <p:sldId id="683" r:id="rId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김성훈/표준Research 1Lab(SR)/Engineer/삼성전자" initials="김1" lastIdx="2" clrIdx="0">
    <p:extLst>
      <p:ext uri="{19B8F6BF-5375-455C-9EA6-DF929625EA0E}">
        <p15:presenceInfo xmlns:p15="http://schemas.microsoft.com/office/powerpoint/2012/main" userId="S-1-5-21-1569490900-2152479555-3239727262-21880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72AF2F"/>
    <a:srgbClr val="FFFFCC"/>
    <a:srgbClr val="C1E442"/>
    <a:srgbClr val="FFFF99"/>
    <a:srgbClr val="C6D254"/>
    <a:srgbClr val="000000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066" autoAdjust="0"/>
    <p:restoredTop sz="92197" autoAdjust="0"/>
  </p:normalViewPr>
  <p:slideViewPr>
    <p:cSldViewPr snapToGrid="0">
      <p:cViewPr varScale="1">
        <p:scale>
          <a:sx n="103" d="100"/>
          <a:sy n="103" d="100"/>
        </p:scale>
        <p:origin x="138" y="3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6/14/2019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6/14/2019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47700" y="6376873"/>
            <a:ext cx="8865755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7700" y="6509910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SA2#134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Sapporo, Japan, 24 – 28 June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268466" y="6300360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4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5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43605" y="1486166"/>
            <a:ext cx="9062977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US" sz="4800" dirty="0" smtClean="0"/>
              <a:t>Discussion </a:t>
            </a:r>
            <a:r>
              <a:rPr lang="en-US" sz="4800" smtClean="0"/>
              <a:t>on notification </a:t>
            </a:r>
            <a:r>
              <a:rPr lang="en-US" sz="4800" dirty="0" smtClean="0"/>
              <a:t>of Alternative </a:t>
            </a:r>
            <a:r>
              <a:rPr lang="en-US" sz="4800" dirty="0" err="1" smtClean="0"/>
              <a:t>QoS</a:t>
            </a:r>
            <a:r>
              <a:rPr lang="en-US" sz="4800" dirty="0" smtClean="0"/>
              <a:t> profile</a:t>
            </a:r>
            <a:r>
              <a:rPr lang="en-GB" sz="4800" b="1" i="1" dirty="0"/>
              <a:t/>
            </a:r>
            <a:br>
              <a:rPr lang="en-GB" sz="4800" b="1" i="1" dirty="0"/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b="1" dirty="0" smtClean="0"/>
              <a:t>Sunghoon Kim</a:t>
            </a:r>
          </a:p>
          <a:p>
            <a:pPr>
              <a:lnSpc>
                <a:spcPct val="80000"/>
              </a:lnSpc>
            </a:pPr>
            <a:r>
              <a:rPr lang="en-US" sz="2667" b="1" dirty="0" smtClean="0">
                <a:latin typeface="Arial" charset="0"/>
              </a:rPr>
              <a:t>Samsung</a:t>
            </a:r>
            <a:endParaRPr lang="en-GB" sz="24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14399" y="1219200"/>
            <a:ext cx="11005172" cy="4731853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2400" dirty="0" smtClean="0"/>
              <a:t>SA2 agreed and concluded solution during study phase that</a:t>
            </a:r>
          </a:p>
          <a:p>
            <a:pPr lvl="1"/>
            <a:r>
              <a:rPr lang="en-US" altLang="ko-KR" sz="1900" dirty="0" smtClean="0"/>
              <a:t>V2X Application Server (acting as AF) provides Service Information to PCF (via NEF) including multiple alternative service requirements</a:t>
            </a:r>
          </a:p>
          <a:p>
            <a:pPr lvl="1"/>
            <a:r>
              <a:rPr lang="en-US" altLang="ko-KR" sz="1900" dirty="0" smtClean="0"/>
              <a:t>PCF determines Alternative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Parameters based on the requested service requirement from the V2X AS, and send it as PCC rule to the SMF</a:t>
            </a:r>
          </a:p>
          <a:p>
            <a:pPr lvl="1"/>
            <a:r>
              <a:rPr lang="en-US" altLang="ko-KR" sz="1900" dirty="0" smtClean="0"/>
              <a:t>SMF derives Alternative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Profile based on the Alternative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Parameter set. In addition to the target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profile, the SMF provides one or more Alternative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Profiles to the NG-RAN</a:t>
            </a:r>
          </a:p>
          <a:p>
            <a:pPr lvl="1"/>
            <a:r>
              <a:rPr lang="en-US" altLang="ko-KR" sz="1900" dirty="0" smtClean="0"/>
              <a:t>In the NG-RAN, in </a:t>
            </a:r>
            <a:r>
              <a:rPr lang="en-US" altLang="ko-KR" sz="1900" dirty="0"/>
              <a:t>case the target </a:t>
            </a:r>
            <a:r>
              <a:rPr lang="en-US" altLang="ko-KR" sz="1900" dirty="0" err="1"/>
              <a:t>QoS</a:t>
            </a:r>
            <a:r>
              <a:rPr lang="en-US" altLang="ko-KR" sz="1900" dirty="0"/>
              <a:t> profile cannot be guaranteed by the NG-RAN, the NG-RAN can </a:t>
            </a:r>
            <a:r>
              <a:rPr lang="en-US" altLang="ko-KR" sz="1900" dirty="0" smtClean="0"/>
              <a:t>notify </a:t>
            </a:r>
            <a:r>
              <a:rPr lang="en-US" altLang="ko-KR" sz="1900" dirty="0"/>
              <a:t>the </a:t>
            </a:r>
            <a:r>
              <a:rPr lang="en-US" altLang="ko-KR" sz="1900" dirty="0" err="1"/>
              <a:t>QoS</a:t>
            </a:r>
            <a:r>
              <a:rPr lang="en-US" altLang="ko-KR" sz="1900" dirty="0"/>
              <a:t> that can still be guaranteed by referring to one of the Alternative </a:t>
            </a:r>
            <a:r>
              <a:rPr lang="en-US" altLang="ko-KR" sz="1900" dirty="0" err="1"/>
              <a:t>QoS</a:t>
            </a:r>
            <a:r>
              <a:rPr lang="en-US" altLang="ko-KR" sz="1900" dirty="0"/>
              <a:t> profile(s)</a:t>
            </a:r>
            <a:endParaRPr lang="en-US" altLang="ko-KR" sz="1900" dirty="0" smtClean="0"/>
          </a:p>
          <a:p>
            <a:pPr lvl="1"/>
            <a:endParaRPr lang="en-US" altLang="ko-KR" sz="1900" dirty="0" smtClean="0"/>
          </a:p>
          <a:p>
            <a:r>
              <a:rPr lang="en-US" altLang="ko-KR" sz="2400" dirty="0" smtClean="0"/>
              <a:t>Open issues</a:t>
            </a:r>
          </a:p>
          <a:p>
            <a:pPr lvl="1"/>
            <a:r>
              <a:rPr lang="en-US" altLang="ko-KR" sz="1900" dirty="0" smtClean="0"/>
              <a:t>How SMF to set alternative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Profiles</a:t>
            </a:r>
          </a:p>
          <a:p>
            <a:pPr lvl="2"/>
            <a:r>
              <a:rPr lang="en-US" altLang="ko-KR" sz="1500" dirty="0" smtClean="0"/>
              <a:t>Priority order?</a:t>
            </a:r>
          </a:p>
          <a:p>
            <a:pPr lvl="2"/>
            <a:r>
              <a:rPr lang="en-US" altLang="ko-KR" sz="1500" dirty="0" smtClean="0"/>
              <a:t>including original </a:t>
            </a:r>
            <a:r>
              <a:rPr lang="en-US" altLang="ko-KR" sz="1500" dirty="0" err="1" smtClean="0"/>
              <a:t>QoS</a:t>
            </a:r>
            <a:r>
              <a:rPr lang="en-US" altLang="ko-KR" sz="1500" dirty="0" smtClean="0"/>
              <a:t> profile in order to cover the case that better </a:t>
            </a:r>
            <a:r>
              <a:rPr lang="en-US" altLang="ko-KR" sz="1500" dirty="0" err="1" smtClean="0"/>
              <a:t>QoS</a:t>
            </a:r>
            <a:r>
              <a:rPr lang="en-US" altLang="ko-KR" sz="1500" dirty="0" smtClean="0"/>
              <a:t> profile can be guaranteed.</a:t>
            </a:r>
          </a:p>
          <a:p>
            <a:pPr lvl="1"/>
            <a:r>
              <a:rPr lang="en-US" altLang="ko-KR" sz="1900" dirty="0" smtClean="0"/>
              <a:t>How NG-RAN to determine and notify the guaranteed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parameter</a:t>
            </a:r>
          </a:p>
          <a:p>
            <a:pPr lvl="2"/>
            <a:r>
              <a:rPr lang="en-US" altLang="ko-KR" sz="1500" dirty="0" smtClean="0"/>
              <a:t>How NG-RAN determines to notify regarding Alternative </a:t>
            </a:r>
            <a:r>
              <a:rPr lang="en-US" altLang="ko-KR" sz="1500" dirty="0" err="1" smtClean="0"/>
              <a:t>QoS</a:t>
            </a:r>
            <a:r>
              <a:rPr lang="en-US" altLang="ko-KR" sz="1500" dirty="0" smtClean="0"/>
              <a:t> Profiles? If one of </a:t>
            </a:r>
            <a:r>
              <a:rPr lang="en-US" altLang="ko-KR" sz="1500" dirty="0" err="1" smtClean="0"/>
              <a:t>QoS</a:t>
            </a:r>
            <a:r>
              <a:rPr lang="en-US" altLang="ko-KR" sz="1500" dirty="0" smtClean="0"/>
              <a:t> parameters cannot be guaranteed? Or all of </a:t>
            </a:r>
            <a:r>
              <a:rPr lang="en-US" altLang="ko-KR" sz="1500" dirty="0" err="1" smtClean="0"/>
              <a:t>QoS</a:t>
            </a:r>
            <a:r>
              <a:rPr lang="en-US" altLang="ko-KR" sz="1500" dirty="0" smtClean="0"/>
              <a:t> parameters in the profile cannot be guaranteed?</a:t>
            </a:r>
          </a:p>
          <a:p>
            <a:pPr lvl="2"/>
            <a:r>
              <a:rPr lang="en-US" altLang="ko-KR" sz="1500" dirty="0" smtClean="0"/>
              <a:t>When it notifies, Index of Alternative </a:t>
            </a:r>
            <a:r>
              <a:rPr lang="en-US" altLang="ko-KR" sz="1500" dirty="0" err="1" smtClean="0"/>
              <a:t>QoS</a:t>
            </a:r>
            <a:r>
              <a:rPr lang="en-US" altLang="ko-KR" sz="1500" dirty="0" smtClean="0"/>
              <a:t> Profile? Or value for GFBR, PDB, or PER that guaranteed?</a:t>
            </a:r>
            <a:endParaRPr lang="en-US" altLang="ko-KR" sz="15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pPr algn="l"/>
            <a:r>
              <a:rPr lang="fr-FR" sz="4400" dirty="0" smtClean="0"/>
              <a:t>How </a:t>
            </a:r>
            <a:r>
              <a:rPr lang="fr-FR" sz="4400" dirty="0" err="1" smtClean="0"/>
              <a:t>it</a:t>
            </a:r>
            <a:r>
              <a:rPr lang="fr-FR" sz="4400" dirty="0" smtClean="0"/>
              <a:t> </a:t>
            </a:r>
            <a:r>
              <a:rPr lang="fr-FR" sz="4400" dirty="0" err="1" smtClean="0"/>
              <a:t>works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2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438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14399" y="1219200"/>
            <a:ext cx="11005172" cy="4731853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sz="2000" dirty="0" smtClean="0"/>
              <a:t>Priority order (as per proposal from Huawei in the last meeting S2-1906789)</a:t>
            </a:r>
          </a:p>
          <a:p>
            <a:pPr lvl="1"/>
            <a:r>
              <a:rPr lang="en-US" altLang="ko-KR" sz="1900" dirty="0" smtClean="0"/>
              <a:t>Priority order of Alternative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Profiles was proposed in order to reflect what V2X AS prefers for adjusting their service. </a:t>
            </a:r>
          </a:p>
          <a:p>
            <a:pPr marL="609600" lvl="1" indent="0">
              <a:buNone/>
            </a:pPr>
            <a:r>
              <a:rPr lang="en-US" altLang="ko-KR" sz="1900" dirty="0" smtClean="0"/>
              <a:t>For example, if V2X AS considers that GFBR is more important than PDB/PER, Alternative QOS Profiles can be set as</a:t>
            </a:r>
          </a:p>
          <a:p>
            <a:pPr marL="609600" lvl="1" indent="0">
              <a:buNone/>
            </a:pPr>
            <a:r>
              <a:rPr lang="en-US" altLang="ko-KR" sz="1900" dirty="0"/>
              <a:t> </a:t>
            </a:r>
            <a:r>
              <a:rPr lang="en-US" altLang="ko-KR" sz="1900" dirty="0" smtClean="0"/>
              <a:t>      [current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] GFBR = 3Mbps, PDB = 10ms </a:t>
            </a:r>
          </a:p>
          <a:p>
            <a:pPr marL="609600" lvl="1" indent="0">
              <a:buNone/>
            </a:pPr>
            <a:r>
              <a:rPr lang="en-US" altLang="ko-KR" sz="1900" dirty="0"/>
              <a:t> </a:t>
            </a:r>
            <a:r>
              <a:rPr lang="en-US" altLang="ko-KR" sz="1900" dirty="0" smtClean="0"/>
              <a:t>      [ Alt.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#1 ] GFBR = 2Mbps, PDB = 30ms</a:t>
            </a:r>
          </a:p>
          <a:p>
            <a:pPr marL="609600" lvl="1" indent="0">
              <a:buNone/>
            </a:pPr>
            <a:r>
              <a:rPr lang="en-US" altLang="ko-KR" sz="1900" dirty="0" smtClean="0"/>
              <a:t>       </a:t>
            </a:r>
            <a:r>
              <a:rPr lang="en-US" altLang="ko-KR" sz="1900" dirty="0"/>
              <a:t>[ Alt. </a:t>
            </a:r>
            <a:r>
              <a:rPr lang="en-US" altLang="ko-KR" sz="1900" dirty="0" err="1"/>
              <a:t>QoS</a:t>
            </a:r>
            <a:r>
              <a:rPr lang="en-US" altLang="ko-KR" sz="1900" dirty="0"/>
              <a:t> </a:t>
            </a:r>
            <a:r>
              <a:rPr lang="en-US" altLang="ko-KR" sz="1900" dirty="0" smtClean="0"/>
              <a:t>#</a:t>
            </a:r>
            <a:r>
              <a:rPr lang="en-US" altLang="ko-KR" sz="1900" dirty="0"/>
              <a:t>2</a:t>
            </a:r>
            <a:r>
              <a:rPr lang="en-US" altLang="ko-KR" sz="1900" dirty="0" smtClean="0"/>
              <a:t> ] GFBR = 1Mbps, PDB = 10ms</a:t>
            </a:r>
          </a:p>
          <a:p>
            <a:pPr marL="609600" lvl="1" indent="0">
              <a:buNone/>
            </a:pPr>
            <a:r>
              <a:rPr lang="en-US" altLang="ko-KR" sz="1900" dirty="0"/>
              <a:t> </a:t>
            </a:r>
            <a:r>
              <a:rPr lang="en-US" altLang="ko-KR" sz="1900" dirty="0" smtClean="0"/>
              <a:t>      [ </a:t>
            </a:r>
            <a:r>
              <a:rPr lang="en-US" altLang="ko-KR" sz="1900" dirty="0"/>
              <a:t>Alt. </a:t>
            </a:r>
            <a:r>
              <a:rPr lang="en-US" altLang="ko-KR" sz="1900" dirty="0" err="1"/>
              <a:t>QoS</a:t>
            </a:r>
            <a:r>
              <a:rPr lang="en-US" altLang="ko-KR" sz="1900" dirty="0"/>
              <a:t> </a:t>
            </a:r>
            <a:r>
              <a:rPr lang="en-US" altLang="ko-KR" sz="1900" dirty="0" smtClean="0"/>
              <a:t>#3 ] GFBR = 1Mbps, PDB = 30ms</a:t>
            </a:r>
          </a:p>
          <a:p>
            <a:pPr marL="609600" lvl="1" indent="0">
              <a:buNone/>
            </a:pPr>
            <a:r>
              <a:rPr lang="en-US" altLang="ko-KR" sz="1900" dirty="0" smtClean="0"/>
              <a:t>In terms of PDB, #2 is better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profile than #1, but it reflects that V2X AS prefers #1 than #2. If current GFBR goes down to 2Mbps, the NG-RAN determines to notify  #1.</a:t>
            </a:r>
          </a:p>
          <a:p>
            <a:pPr lvl="1"/>
            <a:r>
              <a:rPr lang="en-US" altLang="ko-KR" sz="1900" dirty="0" smtClean="0"/>
              <a:t>However, NG-RAN does NOT have to know preference of the alt.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Profiles, because anyway PCF will take a decision to modify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parameter based on the notification from NG-RAN. PCF stores such logic inside and can consider which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parameter would be better based on the requested service information from the V2X AS. For example, if NG-RAN notifies current GFBR value (=2Mbps) and PDB (=10ms), the PCF take this information into account for modifying PCC rule along with the requested information from the V2X AS. Therefore, no clear benefit can be seen If NG-RAN is influenced for the application level preference.</a:t>
            </a:r>
          </a:p>
          <a:p>
            <a:pPr marL="609600" lvl="1" indent="0">
              <a:buNone/>
            </a:pPr>
            <a:endParaRPr lang="en-US" altLang="ko-KR" sz="1900" dirty="0"/>
          </a:p>
          <a:p>
            <a:pPr marL="0" indent="0">
              <a:buNone/>
            </a:pPr>
            <a:endParaRPr lang="en-US" altLang="ko-KR" sz="2400" dirty="0" smtClean="0"/>
          </a:p>
          <a:p>
            <a:pPr marL="0" indent="0">
              <a:buNone/>
            </a:pPr>
            <a:r>
              <a:rPr lang="en-US" altLang="ko-KR" sz="2100" dirty="0" smtClean="0"/>
              <a:t>Proposal 1: It doesn’t have to be in priority order, as final decision for </a:t>
            </a:r>
            <a:r>
              <a:rPr lang="en-US" altLang="ko-KR" sz="2100" dirty="0" err="1" smtClean="0"/>
              <a:t>QoS</a:t>
            </a:r>
            <a:r>
              <a:rPr lang="en-US" altLang="ko-KR" sz="2100" dirty="0" smtClean="0"/>
              <a:t> modification will be made by PCF. The order of Alternative </a:t>
            </a:r>
            <a:r>
              <a:rPr lang="en-US" altLang="ko-KR" sz="2100" dirty="0" err="1" smtClean="0"/>
              <a:t>QoS</a:t>
            </a:r>
            <a:r>
              <a:rPr lang="en-US" altLang="ko-KR" sz="2100" dirty="0" smtClean="0"/>
              <a:t> Profile(s) is up to implementation. NG-RAN just uses Alternative </a:t>
            </a:r>
            <a:r>
              <a:rPr lang="en-US" altLang="ko-KR" sz="2100" dirty="0" err="1" smtClean="0"/>
              <a:t>QoS</a:t>
            </a:r>
            <a:r>
              <a:rPr lang="en-US" altLang="ko-KR" sz="2100" dirty="0" smtClean="0"/>
              <a:t> Profiles as a filter to determine which value should be notified. It is proposed to keep the logic of application preference only inside of PCF, not to NG-RAN.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pPr algn="l"/>
            <a:r>
              <a:rPr lang="fr-FR" sz="4400" dirty="0" smtClean="0"/>
              <a:t>How SMF to set Alternative </a:t>
            </a:r>
            <a:r>
              <a:rPr lang="fr-FR" sz="4400" dirty="0" err="1" smtClean="0"/>
              <a:t>QoS</a:t>
            </a:r>
            <a:r>
              <a:rPr lang="fr-FR" sz="4400" dirty="0" smtClean="0"/>
              <a:t> Profiles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3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7366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14399" y="1219200"/>
            <a:ext cx="11005172" cy="473185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Whether to include target </a:t>
            </a:r>
            <a:r>
              <a:rPr lang="en-US" altLang="ko-KR" sz="2400" dirty="0" err="1" smtClean="0"/>
              <a:t>QoS</a:t>
            </a:r>
            <a:r>
              <a:rPr lang="en-US" altLang="ko-KR" sz="2400" dirty="0" smtClean="0"/>
              <a:t> Profile in the Alternative </a:t>
            </a:r>
            <a:r>
              <a:rPr lang="en-US" altLang="ko-KR" sz="2400" dirty="0" err="1" smtClean="0"/>
              <a:t>QoS</a:t>
            </a:r>
            <a:r>
              <a:rPr lang="en-US" altLang="ko-KR" sz="2400" dirty="0" smtClean="0"/>
              <a:t> Profiles</a:t>
            </a:r>
          </a:p>
          <a:p>
            <a:pPr lvl="1"/>
            <a:r>
              <a:rPr lang="en-US" altLang="ko-KR" sz="1800" dirty="0" smtClean="0"/>
              <a:t>It is important to cover the case if network situation is going better so that NG-RAN can support original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Profiles. In order to enable such ‘upgrade’ of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profile, the Alternative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Profiles should include the original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profiles or better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</a:t>
            </a:r>
            <a:r>
              <a:rPr lang="en-US" altLang="ko-KR" sz="1800" dirty="0" smtClean="0"/>
              <a:t>profiles when the PCF performs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modification.</a:t>
            </a:r>
          </a:p>
          <a:p>
            <a:pPr lvl="1"/>
            <a:r>
              <a:rPr lang="en-US" altLang="ko-KR" sz="1800" dirty="0" smtClean="0"/>
              <a:t>For example, </a:t>
            </a:r>
          </a:p>
          <a:p>
            <a:pPr marL="609600" lvl="1" indent="0">
              <a:buNone/>
            </a:pPr>
            <a:r>
              <a:rPr lang="en-US" altLang="ko-KR" sz="1800" dirty="0" smtClean="0"/>
              <a:t>1. NG-RAN notifies Alternative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 #2 that can be supported</a:t>
            </a:r>
          </a:p>
          <a:p>
            <a:pPr marL="609600" lvl="1" indent="0">
              <a:buNone/>
            </a:pPr>
            <a:r>
              <a:rPr lang="en-US" altLang="ko-KR" sz="1800" dirty="0" smtClean="0"/>
              <a:t>2. PCF decides to modify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parameters regarding the Alt.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 #2. During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modification</a:t>
            </a:r>
            <a:r>
              <a:rPr lang="en-US" altLang="ko-KR" sz="1800" dirty="0" smtClean="0"/>
              <a:t> procedure, PCF provides Alternative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parameters which including original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parameters to the SMF, and the SMF derives Alternative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Profiles.</a:t>
            </a:r>
          </a:p>
          <a:p>
            <a:pPr marL="609600" lvl="1" indent="0">
              <a:buNone/>
            </a:pPr>
            <a:r>
              <a:rPr lang="en-US" altLang="ko-KR" sz="1800" dirty="0" smtClean="0"/>
              <a:t>3. As a result, updated Alternative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profiles includes the original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profile.</a:t>
            </a:r>
          </a:p>
          <a:p>
            <a:pPr marL="609600" lvl="1" indent="0">
              <a:buNone/>
            </a:pPr>
            <a:endParaRPr lang="en-US" altLang="ko-KR" sz="1800" dirty="0" smtClean="0"/>
          </a:p>
          <a:p>
            <a:pPr marL="0" indent="0">
              <a:buNone/>
            </a:pPr>
            <a:endParaRPr lang="en-US" altLang="ko-KR" sz="2400" dirty="0"/>
          </a:p>
          <a:p>
            <a:pPr marL="0" indent="0">
              <a:buNone/>
            </a:pPr>
            <a:r>
              <a:rPr lang="en-US" altLang="ko-KR" sz="2000" dirty="0" smtClean="0"/>
              <a:t>Proposal 2: </a:t>
            </a:r>
            <a:r>
              <a:rPr lang="en-US" altLang="ko-KR" sz="2000" dirty="0" smtClean="0"/>
              <a:t>It is required to add </a:t>
            </a:r>
            <a:r>
              <a:rPr lang="en-US" altLang="ko-KR" sz="2000" dirty="0" smtClean="0"/>
              <a:t>requirement for the case of improvement of </a:t>
            </a:r>
            <a:r>
              <a:rPr lang="en-US" altLang="ko-KR" sz="2000" dirty="0" err="1" smtClean="0"/>
              <a:t>QoS</a:t>
            </a:r>
            <a:r>
              <a:rPr lang="en-US" altLang="ko-KR" sz="2000" dirty="0" smtClean="0"/>
              <a:t> </a:t>
            </a:r>
            <a:r>
              <a:rPr lang="en-US" altLang="ko-KR" sz="2000" dirty="0" smtClean="0"/>
              <a:t>profile.</a:t>
            </a:r>
            <a:endParaRPr lang="en-US" altLang="ko-KR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pPr algn="l"/>
            <a:r>
              <a:rPr lang="fr-FR" sz="4400" dirty="0" smtClean="0"/>
              <a:t>How SMF to set Alternative </a:t>
            </a:r>
            <a:r>
              <a:rPr lang="fr-FR" sz="4400" dirty="0" err="1" smtClean="0"/>
              <a:t>QoS</a:t>
            </a:r>
            <a:r>
              <a:rPr lang="fr-FR" sz="4400" dirty="0" smtClean="0"/>
              <a:t> Profiles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4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70069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14399" y="1219200"/>
            <a:ext cx="11005172" cy="4731853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sz="1800" dirty="0" smtClean="0"/>
              <a:t>For example, if target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 and Alternative </a:t>
            </a:r>
            <a:r>
              <a:rPr lang="en-US" altLang="ko-KR" sz="1800" dirty="0" err="1" smtClean="0"/>
              <a:t>QoS</a:t>
            </a:r>
            <a:r>
              <a:rPr lang="en-US" altLang="ko-KR" sz="1800" dirty="0" smtClean="0"/>
              <a:t> profiles are set as following:</a:t>
            </a:r>
          </a:p>
          <a:p>
            <a:pPr marL="609600" lvl="1" indent="0">
              <a:buNone/>
            </a:pPr>
            <a:r>
              <a:rPr lang="en-US" altLang="ko-KR" sz="1600" dirty="0"/>
              <a:t> [current </a:t>
            </a:r>
            <a:r>
              <a:rPr lang="en-US" altLang="ko-KR" sz="1600" dirty="0" err="1"/>
              <a:t>QoS</a:t>
            </a:r>
            <a:r>
              <a:rPr lang="en-US" altLang="ko-KR" sz="1600" dirty="0"/>
              <a:t>] GFBR = 3Mbps, PDB = 10ms </a:t>
            </a:r>
          </a:p>
          <a:p>
            <a:pPr marL="609600" lvl="1" indent="0">
              <a:buNone/>
            </a:pPr>
            <a:r>
              <a:rPr lang="en-US" altLang="ko-KR" sz="1600" dirty="0" smtClean="0"/>
              <a:t> </a:t>
            </a:r>
            <a:r>
              <a:rPr lang="en-US" altLang="ko-KR" sz="1600" dirty="0"/>
              <a:t>[ Alt. </a:t>
            </a:r>
            <a:r>
              <a:rPr lang="en-US" altLang="ko-KR" sz="1600" dirty="0" err="1"/>
              <a:t>QoS</a:t>
            </a:r>
            <a:r>
              <a:rPr lang="en-US" altLang="ko-KR" sz="1600" dirty="0"/>
              <a:t> #1 ] GFBR = 2Mbps, PDB = 30ms</a:t>
            </a:r>
          </a:p>
          <a:p>
            <a:pPr marL="609600" lvl="1" indent="0">
              <a:buNone/>
            </a:pPr>
            <a:r>
              <a:rPr lang="en-US" altLang="ko-KR" sz="1600" dirty="0"/>
              <a:t> </a:t>
            </a:r>
            <a:r>
              <a:rPr lang="en-US" altLang="ko-KR" sz="1600" dirty="0" smtClean="0"/>
              <a:t>[ </a:t>
            </a:r>
            <a:r>
              <a:rPr lang="en-US" altLang="ko-KR" sz="1600" dirty="0"/>
              <a:t>Alt. </a:t>
            </a:r>
            <a:r>
              <a:rPr lang="en-US" altLang="ko-KR" sz="1600" dirty="0" err="1"/>
              <a:t>QoS</a:t>
            </a:r>
            <a:r>
              <a:rPr lang="en-US" altLang="ko-KR" sz="1600" dirty="0"/>
              <a:t> #2 ] GFBR = 1Mbps, PDB = 10ms</a:t>
            </a:r>
          </a:p>
          <a:p>
            <a:pPr marL="609600" lvl="1" indent="0">
              <a:buNone/>
            </a:pPr>
            <a:r>
              <a:rPr lang="en-US" altLang="ko-KR" sz="1600" dirty="0"/>
              <a:t> </a:t>
            </a:r>
            <a:r>
              <a:rPr lang="en-US" altLang="ko-KR" sz="1600" dirty="0" smtClean="0"/>
              <a:t>[ </a:t>
            </a:r>
            <a:r>
              <a:rPr lang="en-US" altLang="ko-KR" sz="1600" dirty="0"/>
              <a:t>Alt. </a:t>
            </a:r>
            <a:r>
              <a:rPr lang="en-US" altLang="ko-KR" sz="1600" dirty="0" err="1"/>
              <a:t>QoS</a:t>
            </a:r>
            <a:r>
              <a:rPr lang="en-US" altLang="ko-KR" sz="1600" dirty="0"/>
              <a:t> #3 ] GFBR = 1Mbps, PDB = </a:t>
            </a:r>
            <a:r>
              <a:rPr lang="en-US" altLang="ko-KR" sz="1600" dirty="0" smtClean="0"/>
              <a:t>20ms</a:t>
            </a:r>
          </a:p>
          <a:p>
            <a:pPr lvl="1"/>
            <a:r>
              <a:rPr lang="en-US" altLang="ko-KR" sz="1900" dirty="0" smtClean="0"/>
              <a:t>Question 1: value in the Alt.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Profile is upper bound or lower bound?</a:t>
            </a:r>
          </a:p>
          <a:p>
            <a:pPr marL="609600" lvl="1" indent="0">
              <a:buNone/>
            </a:pPr>
            <a:r>
              <a:rPr lang="en-US" altLang="ko-KR" sz="1600" dirty="0" smtClean="0"/>
              <a:t>It should be lower bound as it is for guaranteed value based on current network status.</a:t>
            </a:r>
          </a:p>
          <a:p>
            <a:pPr lvl="1"/>
            <a:r>
              <a:rPr lang="en-US" altLang="ko-KR" sz="1900" dirty="0" smtClean="0"/>
              <a:t>Question 2:  If GFBR goes to 2.5Mbps (but PDB is same), what NG-RAN should do?</a:t>
            </a:r>
          </a:p>
          <a:p>
            <a:pPr marL="609600" lvl="1" indent="0">
              <a:buNone/>
            </a:pPr>
            <a:r>
              <a:rPr lang="en-US" altLang="ko-KR" sz="1500" dirty="0" smtClean="0"/>
              <a:t>Option 1) NG-RAN notifies #1 (because current GFBR value is closer to #1)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altLang="ko-KR" sz="1300" dirty="0" smtClean="0"/>
              <a:t>If PCF receives #1, PCF does NOT know PDB=10ms still can be supported. Therefore, the </a:t>
            </a:r>
            <a:r>
              <a:rPr lang="en-US" altLang="ko-KR" sz="1300" dirty="0" err="1" smtClean="0"/>
              <a:t>QoS</a:t>
            </a:r>
            <a:r>
              <a:rPr lang="en-US" altLang="ko-KR" sz="1300" dirty="0" smtClean="0"/>
              <a:t> modification may unnecessarily downgrades the PDB value to 30ms. (even though NG-RAN can support 2.5Mbps with PDB=10ms!)</a:t>
            </a:r>
          </a:p>
          <a:p>
            <a:pPr marL="609600" lvl="1" indent="0">
              <a:buNone/>
            </a:pPr>
            <a:r>
              <a:rPr lang="en-US" altLang="ko-KR" sz="1500" dirty="0" smtClean="0"/>
              <a:t>Option 2) NG-RAN notifies #2 (because PDB = 10ms)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altLang="ko-KR" sz="1300" dirty="0" smtClean="0">
                <a:sym typeface="Wingdings" panose="05000000000000000000" pitchFamily="2" charset="2"/>
              </a:rPr>
              <a:t>If PCF receives #2, PCF does NOT know GFBR=2.5Mbps can be supported. Therefore, the </a:t>
            </a:r>
            <a:r>
              <a:rPr lang="en-US" altLang="ko-KR" sz="1300" dirty="0" err="1" smtClean="0">
                <a:sym typeface="Wingdings" panose="05000000000000000000" pitchFamily="2" charset="2"/>
              </a:rPr>
              <a:t>QoS</a:t>
            </a:r>
            <a:r>
              <a:rPr lang="en-US" altLang="ko-KR" sz="1300" dirty="0" smtClean="0">
                <a:sym typeface="Wingdings" panose="05000000000000000000" pitchFamily="2" charset="2"/>
              </a:rPr>
              <a:t> modification may unnecessarily downgrades the GFBR value to 1Mbps. (even though NG-RAN can support 2.5Mbps with PDB=10ms!)</a:t>
            </a:r>
          </a:p>
          <a:p>
            <a:pPr marL="609600" lvl="1" indent="0">
              <a:buNone/>
            </a:pPr>
            <a:r>
              <a:rPr lang="en-US" altLang="ko-KR" sz="1500" dirty="0" smtClean="0"/>
              <a:t>Option 3) NG-RAN notifies #1, but also current PDB value (=10ms)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altLang="ko-KR" sz="1500" dirty="0" smtClean="0">
                <a:sym typeface="Wingdings" panose="05000000000000000000" pitchFamily="2" charset="2"/>
              </a:rPr>
              <a:t>PCF knows current NG-RAN status better than option 1/2. PCF can decide to support 2Mbps with 10ms PDB.</a:t>
            </a:r>
          </a:p>
          <a:p>
            <a:pPr lvl="1">
              <a:buFont typeface="Wingdings" panose="05000000000000000000" pitchFamily="2" charset="2"/>
              <a:buChar char="à"/>
            </a:pPr>
            <a:endParaRPr lang="en-US" altLang="ko-KR" sz="1500" dirty="0" smtClean="0"/>
          </a:p>
          <a:p>
            <a:r>
              <a:rPr lang="en-US" altLang="ko-KR" sz="1900" dirty="0" smtClean="0"/>
              <a:t>Proposal 3: NG-RAN uses the Alt.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Profiles as filter. If all values are met to the Alt.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Parameter, NG-RAN can notify the index of the Alt.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Profile. If not all values are met to the Alt. </a:t>
            </a:r>
            <a:r>
              <a:rPr lang="en-US" altLang="ko-KR" sz="1900" dirty="0" err="1" smtClean="0"/>
              <a:t>QoS</a:t>
            </a:r>
            <a:r>
              <a:rPr lang="en-US" altLang="ko-KR" sz="1900" dirty="0" smtClean="0"/>
              <a:t> parameter, NG-RAN needs to indicate the value that can be supported.</a:t>
            </a:r>
          </a:p>
          <a:p>
            <a:pPr marL="0" indent="0">
              <a:buNone/>
            </a:pPr>
            <a:endParaRPr lang="en-US" altLang="ko-KR" sz="1900" dirty="0" smtClean="0"/>
          </a:p>
          <a:p>
            <a:pPr marL="0" indent="0">
              <a:buNone/>
            </a:pPr>
            <a:r>
              <a:rPr lang="en-US" altLang="ko-KR" sz="1600" dirty="0" smtClean="0"/>
              <a:t>NOTE: Sending index </a:t>
            </a:r>
            <a:r>
              <a:rPr lang="en-US" altLang="ko-KR" sz="1600" dirty="0"/>
              <a:t>only</a:t>
            </a:r>
            <a:r>
              <a:rPr lang="en-US" altLang="ko-KR" sz="1600" dirty="0" smtClean="0"/>
              <a:t> may save the size of the </a:t>
            </a:r>
            <a:r>
              <a:rPr lang="en-US" altLang="ko-KR" sz="1600" dirty="0" err="1" smtClean="0"/>
              <a:t>QoS</a:t>
            </a:r>
            <a:r>
              <a:rPr lang="en-US" altLang="ko-KR" sz="1600" dirty="0" smtClean="0"/>
              <a:t> notification message, but as it is inside CN signaling, the benefit is marginal.</a:t>
            </a:r>
            <a:endParaRPr lang="en-US" altLang="ko-KR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299" y="256675"/>
            <a:ext cx="11737910" cy="550016"/>
          </a:xfrm>
        </p:spPr>
        <p:txBody>
          <a:bodyPr/>
          <a:lstStyle/>
          <a:p>
            <a:pPr lvl="1" algn="l"/>
            <a:r>
              <a:rPr lang="en-US" altLang="ko-KR" sz="3200" dirty="0"/>
              <a:t>How NG-RAN to determine and notify the guaranteed </a:t>
            </a:r>
            <a:r>
              <a:rPr lang="en-US" altLang="ko-KR" sz="3200" dirty="0" err="1"/>
              <a:t>QoS</a:t>
            </a:r>
            <a:r>
              <a:rPr lang="en-US" altLang="ko-KR" sz="3200" dirty="0"/>
              <a:t> parameter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5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30650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/>
              <a:t>Proposal 1: </a:t>
            </a:r>
            <a:r>
              <a:rPr lang="en-US" altLang="ko-KR" sz="2000" dirty="0" smtClean="0">
                <a:solidFill>
                  <a:srgbClr val="FF0000"/>
                </a:solidFill>
              </a:rPr>
              <a:t>Alternative </a:t>
            </a:r>
            <a:r>
              <a:rPr lang="en-US" altLang="ko-KR" sz="2000" dirty="0" err="1" smtClean="0">
                <a:solidFill>
                  <a:srgbClr val="FF0000"/>
                </a:solidFill>
              </a:rPr>
              <a:t>QoS</a:t>
            </a:r>
            <a:r>
              <a:rPr lang="en-US" altLang="ko-KR" sz="2000" dirty="0" smtClean="0">
                <a:solidFill>
                  <a:srgbClr val="FF0000"/>
                </a:solidFill>
              </a:rPr>
              <a:t> Profiles </a:t>
            </a:r>
            <a:r>
              <a:rPr lang="en-US" altLang="ko-KR" sz="2000" dirty="0">
                <a:solidFill>
                  <a:srgbClr val="FF0000"/>
                </a:solidFill>
              </a:rPr>
              <a:t>doesn’t have to be in priority order</a:t>
            </a:r>
            <a:r>
              <a:rPr lang="en-US" altLang="ko-KR" sz="2000" dirty="0"/>
              <a:t>, as final decision for </a:t>
            </a:r>
            <a:r>
              <a:rPr lang="en-US" altLang="ko-KR" sz="2000" dirty="0" err="1"/>
              <a:t>QoS</a:t>
            </a:r>
            <a:r>
              <a:rPr lang="en-US" altLang="ko-KR" sz="2000" dirty="0"/>
              <a:t> modification will be made by PCF. </a:t>
            </a:r>
            <a:endParaRPr lang="en-US" altLang="ko-KR" sz="2000" dirty="0" smtClean="0"/>
          </a:p>
          <a:p>
            <a:r>
              <a:rPr lang="en-US" altLang="ko-KR" sz="2000" dirty="0"/>
              <a:t>Proposal 2: </a:t>
            </a:r>
            <a:r>
              <a:rPr lang="en-US" altLang="ko-KR" sz="2000" dirty="0" smtClean="0"/>
              <a:t>Adding </a:t>
            </a:r>
            <a:r>
              <a:rPr lang="en-US" altLang="ko-KR" sz="2000" dirty="0"/>
              <a:t>requirement </a:t>
            </a:r>
            <a:r>
              <a:rPr lang="en-US" altLang="ko-KR" sz="2000" dirty="0" smtClean="0"/>
              <a:t>to PCF/SMF operation in order to cover the </a:t>
            </a:r>
            <a:r>
              <a:rPr lang="en-US" altLang="ko-KR" sz="2000" dirty="0"/>
              <a:t>case of improvement of </a:t>
            </a:r>
            <a:r>
              <a:rPr lang="en-US" altLang="ko-KR" sz="2000" dirty="0" err="1"/>
              <a:t>QoS</a:t>
            </a:r>
            <a:r>
              <a:rPr lang="en-US" altLang="ko-KR" sz="2000" dirty="0"/>
              <a:t> profile </a:t>
            </a:r>
            <a:r>
              <a:rPr lang="en-US" altLang="ko-KR" sz="2000" dirty="0" smtClean="0"/>
              <a:t>(e.g., </a:t>
            </a:r>
            <a:r>
              <a:rPr lang="en-US" altLang="ko-KR" sz="2000" dirty="0" smtClean="0">
                <a:solidFill>
                  <a:srgbClr val="FF0000"/>
                </a:solidFill>
              </a:rPr>
              <a:t>Alternative </a:t>
            </a:r>
            <a:r>
              <a:rPr lang="en-US" altLang="ko-KR" sz="2000" dirty="0" err="1" smtClean="0">
                <a:solidFill>
                  <a:srgbClr val="FF0000"/>
                </a:solidFill>
              </a:rPr>
              <a:t>QoS</a:t>
            </a:r>
            <a:r>
              <a:rPr lang="en-US" altLang="ko-KR" sz="2000" dirty="0" smtClean="0">
                <a:solidFill>
                  <a:srgbClr val="FF0000"/>
                </a:solidFill>
              </a:rPr>
              <a:t> profiles should include original </a:t>
            </a:r>
            <a:r>
              <a:rPr lang="en-US" altLang="ko-KR" sz="2000" dirty="0" err="1" smtClean="0">
                <a:solidFill>
                  <a:srgbClr val="FF0000"/>
                </a:solidFill>
              </a:rPr>
              <a:t>QoS</a:t>
            </a:r>
            <a:r>
              <a:rPr lang="en-US" altLang="ko-KR" sz="2000" dirty="0" smtClean="0">
                <a:solidFill>
                  <a:srgbClr val="FF0000"/>
                </a:solidFill>
              </a:rPr>
              <a:t> profile or better </a:t>
            </a:r>
            <a:r>
              <a:rPr lang="en-US" altLang="ko-KR" sz="2000" dirty="0" err="1" smtClean="0">
                <a:solidFill>
                  <a:srgbClr val="FF0000"/>
                </a:solidFill>
              </a:rPr>
              <a:t>QoS</a:t>
            </a:r>
            <a:r>
              <a:rPr lang="en-US" altLang="ko-KR" sz="2000" dirty="0" smtClean="0">
                <a:solidFill>
                  <a:srgbClr val="FF0000"/>
                </a:solidFill>
              </a:rPr>
              <a:t> parameter value if requested</a:t>
            </a:r>
            <a:r>
              <a:rPr lang="en-US" altLang="ko-KR" sz="2000" dirty="0" smtClean="0"/>
              <a:t>)</a:t>
            </a:r>
            <a:endParaRPr lang="en-US" altLang="ko-KR" sz="2000" dirty="0"/>
          </a:p>
          <a:p>
            <a:r>
              <a:rPr lang="en-US" altLang="ko-KR" sz="2000" dirty="0"/>
              <a:t>Proposal 3: NG-RAN uses the Alt. </a:t>
            </a:r>
            <a:r>
              <a:rPr lang="en-US" altLang="ko-KR" sz="2000" dirty="0" err="1"/>
              <a:t>QoS</a:t>
            </a:r>
            <a:r>
              <a:rPr lang="en-US" altLang="ko-KR" sz="2000" dirty="0"/>
              <a:t> Profiles as filter. </a:t>
            </a:r>
            <a:r>
              <a:rPr lang="en-US" altLang="ko-KR" sz="2000" dirty="0">
                <a:solidFill>
                  <a:srgbClr val="FF0000"/>
                </a:solidFill>
              </a:rPr>
              <a:t>If all values are met to the Alt. </a:t>
            </a:r>
            <a:r>
              <a:rPr lang="en-US" altLang="ko-KR" sz="2000" dirty="0" err="1">
                <a:solidFill>
                  <a:srgbClr val="FF0000"/>
                </a:solidFill>
              </a:rPr>
              <a:t>QoS</a:t>
            </a:r>
            <a:r>
              <a:rPr lang="en-US" altLang="ko-KR" sz="2000" dirty="0">
                <a:solidFill>
                  <a:srgbClr val="FF0000"/>
                </a:solidFill>
              </a:rPr>
              <a:t> Parameter, NG-RAN can notify the index of the Alt. </a:t>
            </a:r>
            <a:r>
              <a:rPr lang="en-US" altLang="ko-KR" sz="2000" dirty="0" err="1">
                <a:solidFill>
                  <a:srgbClr val="FF0000"/>
                </a:solidFill>
              </a:rPr>
              <a:t>QoS</a:t>
            </a:r>
            <a:r>
              <a:rPr lang="en-US" altLang="ko-KR" sz="2000" dirty="0">
                <a:solidFill>
                  <a:srgbClr val="FF0000"/>
                </a:solidFill>
              </a:rPr>
              <a:t> Profile. If not all values are met to the Alt. </a:t>
            </a:r>
            <a:r>
              <a:rPr lang="en-US" altLang="ko-KR" sz="2000" dirty="0" err="1">
                <a:solidFill>
                  <a:srgbClr val="FF0000"/>
                </a:solidFill>
              </a:rPr>
              <a:t>QoS</a:t>
            </a:r>
            <a:r>
              <a:rPr lang="en-US" altLang="ko-KR" sz="2000" dirty="0">
                <a:solidFill>
                  <a:srgbClr val="FF0000"/>
                </a:solidFill>
              </a:rPr>
              <a:t> parameter, NG-RAN needs to indicate the value that can be supported.</a:t>
            </a:r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Based on the agreement on the group, the outcome should be captured in corresponding CRs.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7752169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6405</TotalTime>
  <Words>1273</Words>
  <Application>Microsoft Office PowerPoint</Application>
  <PresentationFormat>Widescreen</PresentationFormat>
  <Paragraphs>75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맑은 고딕</vt:lpstr>
      <vt:lpstr>Arial</vt:lpstr>
      <vt:lpstr>Calibri</vt:lpstr>
      <vt:lpstr>Times New Roman</vt:lpstr>
      <vt:lpstr>Wingdings</vt:lpstr>
      <vt:lpstr>Office Theme</vt:lpstr>
      <vt:lpstr>   Discussion on notification of Alternative QoS profile </vt:lpstr>
      <vt:lpstr>How it works</vt:lpstr>
      <vt:lpstr>How SMF to set Alternative QoS Profiles</vt:lpstr>
      <vt:lpstr>How SMF to set Alternative QoS Profiles</vt:lpstr>
      <vt:lpstr>How NG-RAN to determine and notify the guaranteed QoS parameter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from TSG SA#84</dc:title>
  <dc:creator>Puneet Jain</dc:creator>
  <cp:lastModifiedBy>김성훈/표준Research 1Lab(SR)/Engineer/삼성전자</cp:lastModifiedBy>
  <cp:revision>189</cp:revision>
  <dcterms:created xsi:type="dcterms:W3CDTF">2019-03-13T01:38:36Z</dcterms:created>
  <dcterms:modified xsi:type="dcterms:W3CDTF">2019-06-14T08:02:23Z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C:\Users\Samsung\AppData\Local\Microsoft\Windows\Temporary Internet Files\Content.Outlook\SATARF6I\SP-1906890 Report_from_SA_84_r2.pptx</vt:lpwstr>
  </property>
</Properties>
</file>